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60" r:id="rId4"/>
  </p:sldMasterIdLst>
  <p:notesMasterIdLst>
    <p:notesMasterId r:id="rId8"/>
  </p:notesMasterIdLst>
  <p:handoutMasterIdLst>
    <p:handoutMasterId r:id="rId9"/>
  </p:handoutMasterIdLst>
  <p:sldIdLst>
    <p:sldId id="285" r:id="rId5"/>
    <p:sldId id="287" r:id="rId6"/>
    <p:sldId id="288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elcome" id="{E75E278A-FF0E-49A4-B170-79828D63BBAD}">
          <p14:sldIdLst>
            <p14:sldId id="285"/>
            <p14:sldId id="287"/>
            <p14:sldId id="288"/>
          </p14:sldIdLst>
        </p14:section>
        <p14:section name="Design, Morph, Annotate, Work Together, Tell Me" id="{B9B51309-D148-4332-87C2-07BE32FBCA3B}">
          <p14:sldIdLst/>
        </p14:section>
        <p14:section name="Learn More" id="{2CC34DB2-6590-42C0-AD4B-A04C6060184E}">
          <p14:sldIdLst/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hor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D7D26"/>
    <a:srgbClr val="DA7E07"/>
    <a:srgbClr val="E17D09"/>
    <a:srgbClr val="FFCA2E"/>
    <a:srgbClr val="FF842C"/>
    <a:srgbClr val="D24726"/>
    <a:srgbClr val="404040"/>
    <a:srgbClr val="FF9B45"/>
    <a:srgbClr val="DD462F"/>
    <a:srgbClr val="F8CFB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241" autoAdjust="0"/>
  </p:normalViewPr>
  <p:slideViewPr>
    <p:cSldViewPr snapToGrid="0">
      <p:cViewPr varScale="1">
        <p:scale>
          <a:sx n="87" d="100"/>
          <a:sy n="87" d="100"/>
        </p:scale>
        <p:origin x="528" y="5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commentAuthors" Target="commentAuthors.xml"/><Relationship Id="rId4" Type="http://schemas.openxmlformats.org/officeDocument/2006/relationships/slideMaster" Target="slideMasters/slideMaster1.xml"/><Relationship Id="rId9" Type="http://schemas.openxmlformats.org/officeDocument/2006/relationships/handoutMaster" Target="handoutMasters/handout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0680FBE-A8DF-4758-9AC4-3A9E1039168F}" type="datetimeFigureOut">
              <a:rPr lang="en-US" smtClean="0"/>
              <a:t>9/14/2025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679768-A2FC-4D08-91F6-8DCE6C566B3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02551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13577B-6902-467D-A26C-08A0DD5E4E03}" type="datetimeFigureOut">
              <a:rPr lang="en-US" smtClean="0"/>
              <a:t>9/14/2025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61EA0F-A667-4B49-8422-0062BC55E24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19102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 bwMode="blackWhite">
          <a:xfrm>
            <a:off x="254950" y="262784"/>
            <a:ext cx="11682101" cy="6332433"/>
          </a:xfrm>
          <a:prstGeom prst="rect">
            <a:avLst/>
          </a:prstGeom>
          <a:solidFill>
            <a:srgbClr val="D247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8549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256032" y="265176"/>
            <a:ext cx="11683049" cy="6332433"/>
          </a:xfrm>
          <a:prstGeom prst="rect">
            <a:avLst/>
          </a:prstGeom>
          <a:solidFill>
            <a:srgbClr val="F5F5F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 anchorCtr="0"/>
          <a:lstStyle/>
          <a:p>
            <a:pPr algn="ctr"/>
            <a:endParaRPr lang="en-US" sz="1800" dirty="0"/>
          </a:p>
        </p:txBody>
      </p:sp>
      <p:cxnSp>
        <p:nvCxnSpPr>
          <p:cNvPr id="12" name="Straight Connector 11"/>
          <p:cNvCxnSpPr/>
          <p:nvPr userDrawn="1"/>
        </p:nvCxnSpPr>
        <p:spPr>
          <a:xfrm>
            <a:off x="604434" y="1196392"/>
            <a:ext cx="10983132" cy="0"/>
          </a:xfrm>
          <a:prstGeom prst="line">
            <a:avLst/>
          </a:prstGeom>
          <a:ln w="25400">
            <a:solidFill>
              <a:srgbClr val="D2472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521207" y="448056"/>
            <a:ext cx="6877119" cy="640080"/>
          </a:xfrm>
        </p:spPr>
        <p:txBody>
          <a:bodyPr anchor="b" anchorCtr="0">
            <a:normAutofit/>
          </a:bodyPr>
          <a:lstStyle>
            <a:lvl1pPr>
              <a:defRPr sz="28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0"/>
          </p:nvPr>
        </p:nvSpPr>
        <p:spPr>
          <a:xfrm>
            <a:off x="539496" y="1435608"/>
            <a:ext cx="4416552" cy="3977640"/>
          </a:xfrm>
        </p:spPr>
        <p:txBody>
          <a:bodyPr vert="horz" lIns="91440" tIns="45720" rIns="91440" bIns="45720" rtlCol="0">
            <a:normAutofit/>
          </a:bodyPr>
          <a:lstStyle>
            <a:lvl1pPr>
              <a:defRPr lang="en-US" sz="1200" smtClean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 lang="en-US" sz="1200" smtClean="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 lang="en-US" sz="1200" smtClean="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 lang="en-US" sz="1200" smtClean="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 lang="en-US" sz="12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marL="0" lvl="0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Edit Master text styles</a:t>
            </a:r>
          </a:p>
          <a:p>
            <a:pPr marL="0" lvl="1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Second level</a:t>
            </a:r>
          </a:p>
          <a:p>
            <a:pPr marL="0" lvl="2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Third level</a:t>
            </a:r>
          </a:p>
          <a:p>
            <a:pPr marL="0" lvl="3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Fourth level</a:t>
            </a:r>
          </a:p>
          <a:p>
            <a:pPr marL="0" lvl="4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2"/>
          </p:nvPr>
        </p:nvSpPr>
        <p:spPr>
          <a:xfrm>
            <a:off x="539496" y="6203952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8BEEBAAA-29B5-4AF5-BC5F-7E580C29002D}" type="datetimeFigureOut">
              <a:rPr lang="en-US" smtClean="0"/>
              <a:pPr/>
              <a:t>9/14/2025</a:t>
            </a:fld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8200" y="6203952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71926" y="6203952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860EDB8-5305-433F-BE41-D7A86D811DB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5836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254951" y="262784"/>
            <a:ext cx="11683049" cy="6332433"/>
          </a:xfrm>
          <a:prstGeom prst="rect">
            <a:avLst/>
          </a:prstGeom>
          <a:solidFill>
            <a:srgbClr val="F5F5F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10" name="Rectangle 9"/>
          <p:cNvSpPr/>
          <p:nvPr userDrawn="1"/>
        </p:nvSpPr>
        <p:spPr bwMode="blackWhite">
          <a:xfrm>
            <a:off x="254950" y="262784"/>
            <a:ext cx="11682101" cy="2072643"/>
          </a:xfrm>
          <a:prstGeom prst="rect">
            <a:avLst/>
          </a:prstGeom>
          <a:solidFill>
            <a:srgbClr val="D247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1208" y="1536192"/>
            <a:ext cx="6876288" cy="640080"/>
          </a:xfrm>
        </p:spPr>
        <p:txBody>
          <a:bodyPr>
            <a:normAutofit/>
          </a:bodyPr>
          <a:lstStyle>
            <a:lvl1pPr>
              <a:defRPr sz="36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quarter" idx="13"/>
          </p:nvPr>
        </p:nvSpPr>
        <p:spPr>
          <a:xfrm>
            <a:off x="539496" y="2560320"/>
            <a:ext cx="9445752" cy="3977640"/>
          </a:xfrm>
        </p:spPr>
        <p:txBody>
          <a:bodyPr vert="horz" lIns="91440" tIns="45720" rIns="91440" bIns="45720" rtlCol="0">
            <a:normAutofit/>
          </a:bodyPr>
          <a:lstStyle>
            <a:lvl1pPr>
              <a:defRPr lang="en-US" sz="2400" smtClean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defRPr>
            </a:lvl1pPr>
            <a:lvl2pPr>
              <a:def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marL="0" lvl="0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Edit Master text styles</a:t>
            </a:r>
          </a:p>
          <a:p>
            <a:pPr marL="0" lvl="1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Second level</a:t>
            </a:r>
          </a:p>
          <a:p>
            <a:pPr marL="0" lvl="2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Third level</a:t>
            </a:r>
          </a:p>
          <a:p>
            <a:pPr marL="0" lvl="3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Fourth level</a:t>
            </a:r>
          </a:p>
          <a:p>
            <a:pPr marL="0" lvl="4" indent="0">
              <a:lnSpc>
                <a:spcPct val="150000"/>
              </a:lnSpc>
              <a:spcBef>
                <a:spcPts val="1000"/>
              </a:spcBef>
              <a:spcAft>
                <a:spcPts val="1200"/>
              </a:spcAft>
              <a:buNone/>
            </a:pPr>
            <a:r>
              <a:rPr lang="en-US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56555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256032" y="265176"/>
            <a:ext cx="11683049" cy="6332433"/>
          </a:xfrm>
          <a:prstGeom prst="rect">
            <a:avLst/>
          </a:prstGeom>
          <a:solidFill>
            <a:srgbClr val="F5F5F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 anchorCtr="0"/>
          <a:lstStyle/>
          <a:p>
            <a:pPr algn="ctr"/>
            <a:endParaRPr lang="en-US" sz="1800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21208" y="448056"/>
            <a:ext cx="6876288" cy="64008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9496" y="1435608"/>
            <a:ext cx="4416552" cy="397764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9496" y="6203952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8BEEBAAA-29B5-4AF5-BC5F-7E580C29002D}" type="datetimeFigureOut">
              <a:rPr lang="en-US" smtClean="0"/>
              <a:pPr/>
              <a:t>9/14/2025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8200" y="6203952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75904" y="6203952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860EDB8-5305-433F-BE41-D7A86D811DB3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604434" y="1196392"/>
            <a:ext cx="10983132" cy="0"/>
          </a:xfrm>
          <a:prstGeom prst="line">
            <a:avLst/>
          </a:prstGeom>
          <a:ln w="25400">
            <a:solidFill>
              <a:srgbClr val="D2472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46754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</p:sldLayoutIdLst>
  <p:txStyles>
    <p:titleStyle>
      <a:lvl1pPr algn="l" defTabSz="914400" rtl="0" eaLnBrk="1" latinLnBrk="0" hangingPunct="1">
        <a:spcBef>
          <a:spcPct val="0"/>
        </a:spcBef>
        <a:buNone/>
        <a:defRPr sz="2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150000"/>
        </a:lnSpc>
        <a:spcBef>
          <a:spcPts val="1000"/>
        </a:spcBef>
        <a:spcAft>
          <a:spcPts val="1200"/>
        </a:spcAft>
        <a:buFontTx/>
        <a:buNone/>
        <a:defRPr lang="en-US" sz="1200" kern="1200" dirty="0">
          <a:solidFill>
            <a:schemeClr val="tx1"/>
          </a:solidFill>
          <a:latin typeface="+mn-lt"/>
          <a:ea typeface="+mn-ea"/>
          <a:cs typeface="+mn-cs"/>
        </a:defRPr>
      </a:lvl1pPr>
      <a:lvl2pPr marL="228600" indent="-228600" algn="l" defTabSz="914400" rtl="0" eaLnBrk="1" latinLnBrk="0" hangingPunct="1">
        <a:lnSpc>
          <a:spcPct val="150000"/>
        </a:lnSpc>
        <a:spcBef>
          <a:spcPts val="1000"/>
        </a:spcBef>
        <a:spcAft>
          <a:spcPts val="1200"/>
        </a:spcAft>
        <a:buFont typeface="Arial" panose="020B0604020202020204" pitchFamily="34" charset="0"/>
        <a:buChar char="•"/>
        <a:defRPr lang="en-US" sz="1200" kern="1200" dirty="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50000"/>
        </a:lnSpc>
        <a:spcBef>
          <a:spcPts val="1000"/>
        </a:spcBef>
        <a:spcAft>
          <a:spcPts val="1200"/>
        </a:spcAft>
        <a:buFont typeface="Arial" panose="020B0604020202020204" pitchFamily="34" charset="0"/>
        <a:buChar char="•"/>
        <a:defRPr lang="en-US" sz="1200" kern="1200" dirty="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lnSpc>
          <a:spcPct val="150000"/>
        </a:lnSpc>
        <a:spcBef>
          <a:spcPts val="1000"/>
        </a:spcBef>
        <a:spcAft>
          <a:spcPts val="1200"/>
        </a:spcAft>
        <a:buFont typeface="Arial" panose="020B0604020202020204" pitchFamily="34" charset="0"/>
        <a:buChar char="•"/>
        <a:defRPr lang="en-US" sz="1200" kern="1200" dirty="0" smtClean="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28600" algn="l" defTabSz="914400" rtl="0" eaLnBrk="1" latinLnBrk="0" hangingPunct="1">
        <a:lnSpc>
          <a:spcPct val="150000"/>
        </a:lnSpc>
        <a:spcBef>
          <a:spcPts val="1000"/>
        </a:spcBef>
        <a:spcAft>
          <a:spcPts val="1200"/>
        </a:spcAft>
        <a:buFont typeface="Arial" panose="020B0604020202020204" pitchFamily="34" charset="0"/>
        <a:buChar char="•"/>
        <a:defRPr lang="en-US" sz="1200" kern="1200" dirty="0" smtClean="0">
          <a:solidFill>
            <a:schemeClr val="tx1"/>
          </a:solidFill>
          <a:latin typeface="+mn-lt"/>
          <a:ea typeface="+mn-ea"/>
          <a:cs typeface="+mn-cs"/>
        </a:defRPr>
      </a:lvl5pPr>
      <a:lvl6pPr marL="2057400" indent="-228600" algn="l" defTabSz="914400" rtl="0" eaLnBrk="1" latinLnBrk="0" hangingPunct="1">
        <a:lnSpc>
          <a:spcPct val="150000"/>
        </a:lnSpc>
        <a:spcBef>
          <a:spcPts val="1000"/>
        </a:spcBef>
        <a:spcAft>
          <a:spcPts val="1200"/>
        </a:spcAft>
        <a:buFont typeface="Arial" panose="020B0604020202020204" pitchFamily="34" charset="0"/>
        <a:buChar char="•"/>
        <a:defRPr lang="en-US" sz="1200" kern="1200" dirty="0" smtClean="0">
          <a:solidFill>
            <a:schemeClr val="tx1"/>
          </a:solidFill>
          <a:latin typeface="+mn-lt"/>
          <a:ea typeface="+mn-ea"/>
          <a:cs typeface="+mn-cs"/>
        </a:defRPr>
      </a:lvl6pPr>
      <a:lvl7pPr marL="2514600" indent="-228600" algn="l" defTabSz="914400" rtl="0" eaLnBrk="1" latinLnBrk="0" hangingPunct="1">
        <a:lnSpc>
          <a:spcPct val="150000"/>
        </a:lnSpc>
        <a:spcBef>
          <a:spcPts val="1000"/>
        </a:spcBef>
        <a:spcAft>
          <a:spcPts val="1200"/>
        </a:spcAft>
        <a:buFont typeface="Arial" panose="020B0604020202020204" pitchFamily="34" charset="0"/>
        <a:buChar char="•"/>
        <a:defRPr lang="en-US" sz="1200" kern="1200" dirty="0" smtClean="0">
          <a:solidFill>
            <a:schemeClr val="tx1"/>
          </a:solidFill>
          <a:latin typeface="+mn-lt"/>
          <a:ea typeface="+mn-ea"/>
          <a:cs typeface="+mn-cs"/>
        </a:defRPr>
      </a:lvl7pPr>
      <a:lvl8pPr marL="2971800" indent="-228600" algn="l" defTabSz="914400" rtl="0" eaLnBrk="1" latinLnBrk="0" hangingPunct="1">
        <a:lnSpc>
          <a:spcPct val="150000"/>
        </a:lnSpc>
        <a:spcBef>
          <a:spcPts val="1000"/>
        </a:spcBef>
        <a:spcAft>
          <a:spcPts val="1200"/>
        </a:spcAft>
        <a:buFont typeface="Arial" panose="020B0604020202020204" pitchFamily="34" charset="0"/>
        <a:buChar char="•"/>
        <a:defRPr lang="en-US" sz="1200" kern="1200" dirty="0" smtClean="0">
          <a:solidFill>
            <a:schemeClr val="tx1"/>
          </a:solidFill>
          <a:latin typeface="+mn-lt"/>
          <a:ea typeface="+mn-ea"/>
          <a:cs typeface="+mn-cs"/>
        </a:defRPr>
      </a:lvl8pPr>
      <a:lvl9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None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/>
          <p:cNvPicPr>
            <a:picLocks noGrp="1" noChangeAspect="1"/>
          </p:cNvPicPr>
          <p:nvPr>
            <p:ph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57440" y="2232894"/>
            <a:ext cx="6877119" cy="640080"/>
          </a:xfrm>
        </p:spPr>
        <p:txBody>
          <a:bodyPr>
            <a:normAutofit/>
          </a:bodyPr>
          <a:lstStyle/>
          <a:p>
            <a:pPr algn="ctr"/>
            <a:r>
              <a:rPr lang="en-US" sz="2400" dirty="0" err="1">
                <a:solidFill>
                  <a:srgbClr val="E17D09"/>
                </a:solidFill>
                <a:latin typeface="+mn-lt"/>
                <a:ea typeface="+mn-ea"/>
                <a:cs typeface="+mn-cs"/>
              </a:rPr>
              <a:t>Trường</a:t>
            </a:r>
            <a:r>
              <a:rPr lang="en-US" sz="2400" dirty="0">
                <a:solidFill>
                  <a:srgbClr val="E17D09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2400" dirty="0" err="1">
                <a:solidFill>
                  <a:srgbClr val="E17D09"/>
                </a:solidFill>
                <a:latin typeface="+mn-lt"/>
                <a:ea typeface="+mn-ea"/>
                <a:cs typeface="+mn-cs"/>
              </a:rPr>
              <a:t>Tiểu</a:t>
            </a:r>
            <a:r>
              <a:rPr lang="en-US" sz="2400" dirty="0">
                <a:solidFill>
                  <a:srgbClr val="E17D09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2400" dirty="0" err="1">
                <a:solidFill>
                  <a:srgbClr val="E17D09"/>
                </a:solidFill>
                <a:latin typeface="+mn-lt"/>
                <a:ea typeface="+mn-ea"/>
                <a:cs typeface="+mn-cs"/>
              </a:rPr>
              <a:t>học</a:t>
            </a:r>
            <a:r>
              <a:rPr lang="en-US" sz="2400" dirty="0">
                <a:solidFill>
                  <a:srgbClr val="E17D09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US" sz="2400" dirty="0" err="1">
                <a:solidFill>
                  <a:srgbClr val="E17D09"/>
                </a:solidFill>
                <a:latin typeface="+mn-lt"/>
                <a:ea typeface="+mn-ea"/>
                <a:cs typeface="+mn-cs"/>
              </a:rPr>
              <a:t>MyExcel</a:t>
            </a:r>
            <a:endParaRPr lang="en-US" sz="2400" dirty="0">
              <a:solidFill>
                <a:srgbClr val="E17D09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87918" y="2872974"/>
            <a:ext cx="62161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 err="1" smtClean="0">
                <a:solidFill>
                  <a:srgbClr val="DA7E07"/>
                </a:solidFill>
              </a:rPr>
              <a:t>Khen</a:t>
            </a:r>
            <a:r>
              <a:rPr lang="en-US" sz="2400" dirty="0" smtClean="0">
                <a:solidFill>
                  <a:srgbClr val="DA7E07"/>
                </a:solidFill>
              </a:rPr>
              <a:t> </a:t>
            </a:r>
            <a:r>
              <a:rPr lang="en-US" sz="2400" dirty="0" err="1" smtClean="0">
                <a:solidFill>
                  <a:srgbClr val="DA7E07"/>
                </a:solidFill>
              </a:rPr>
              <a:t>tặng</a:t>
            </a:r>
            <a:endParaRPr lang="en-US" sz="2400" dirty="0">
              <a:solidFill>
                <a:srgbClr val="DA7E07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738554" y="3429000"/>
            <a:ext cx="104188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 err="1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Em</a:t>
            </a:r>
            <a:r>
              <a:rPr lang="en-US" sz="3600" b="1" dirty="0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: [</a:t>
            </a:r>
            <a:r>
              <a:rPr lang="en-US" sz="3600" b="1" dirty="0" err="1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Họ</a:t>
            </a:r>
            <a:r>
              <a:rPr lang="en-US" sz="3600" b="1" dirty="0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 </a:t>
            </a:r>
            <a:r>
              <a:rPr lang="en-US" sz="3600" b="1" dirty="0" err="1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tên</a:t>
            </a:r>
            <a:r>
              <a:rPr lang="en-US" sz="3600" b="1" dirty="0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]</a:t>
            </a:r>
            <a:endParaRPr lang="en-US" sz="3600" b="1" dirty="0">
              <a:solidFill>
                <a:srgbClr val="FF842C"/>
              </a:solidFill>
              <a:latin typeface="Arial" panose="020B0604020202020204" pitchFamily="34" charset="0"/>
              <a:ea typeface="Aachen" panose="02020500000000000000" pitchFamily="18" charset="0"/>
              <a:cs typeface="Arial" panose="020B0604020202020204" pitchFamily="34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804079" y="1652953"/>
            <a:ext cx="1125415" cy="1554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[</a:t>
            </a:r>
            <a:r>
              <a:rPr lang="en-US" smtClean="0"/>
              <a:t>Ảnh]</a:t>
            </a:r>
            <a:endParaRPr lang="en-US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5162" y="2552934"/>
            <a:ext cx="1810499" cy="895787"/>
          </a:xfrm>
          <a:prstGeom prst="rect">
            <a:avLst/>
          </a:prstGeom>
        </p:spPr>
      </p:pic>
      <p:sp>
        <p:nvSpPr>
          <p:cNvPr id="8" name="TextBox 7"/>
          <p:cNvSpPr txBox="1"/>
          <p:nvPr/>
        </p:nvSpPr>
        <p:spPr>
          <a:xfrm>
            <a:off x="2987917" y="4292802"/>
            <a:ext cx="62161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i="1" dirty="0" err="1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Lớp</a:t>
            </a:r>
            <a:r>
              <a:rPr lang="en-US" sz="2400" b="1" i="1" dirty="0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: [</a:t>
            </a:r>
            <a:r>
              <a:rPr lang="en-US" sz="2400" b="1" i="1" dirty="0" err="1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Lớp</a:t>
            </a:r>
            <a:r>
              <a:rPr lang="en-US" sz="2400" b="1" i="1" dirty="0" smtClean="0">
                <a:solidFill>
                  <a:srgbClr val="FF842C"/>
                </a:solidFill>
                <a:latin typeface="Arial" panose="020B0604020202020204" pitchFamily="34" charset="0"/>
                <a:ea typeface="Aachen" panose="02020500000000000000" pitchFamily="18" charset="0"/>
                <a:cs typeface="Arial" panose="020B0604020202020204" pitchFamily="34" charset="0"/>
              </a:rPr>
              <a:t>]</a:t>
            </a:r>
            <a:endParaRPr lang="en-US" sz="2400" b="1" i="1" dirty="0">
              <a:solidFill>
                <a:srgbClr val="FF842C"/>
              </a:solidFill>
              <a:latin typeface="Arial" panose="020B0604020202020204" pitchFamily="34" charset="0"/>
              <a:ea typeface="Aachen" panose="02020500000000000000" pitchFamily="18" charset="0"/>
              <a:cs typeface="Arial" panose="020B0604020202020204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84738" y="5206068"/>
            <a:ext cx="91967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err="1">
                <a:solidFill>
                  <a:srgbClr val="CD7D26"/>
                </a:solidFill>
              </a:rPr>
              <a:t>Toán</a:t>
            </a:r>
            <a:r>
              <a:rPr lang="en-US" b="1" dirty="0">
                <a:solidFill>
                  <a:srgbClr val="CD7D26"/>
                </a:solidFill>
              </a:rPr>
              <a:t>: [</a:t>
            </a:r>
            <a:r>
              <a:rPr lang="en-US" b="1" dirty="0" err="1" smtClean="0">
                <a:solidFill>
                  <a:srgbClr val="CD7D26"/>
                </a:solidFill>
              </a:rPr>
              <a:t>Toán</a:t>
            </a:r>
            <a:r>
              <a:rPr lang="en-US" b="1" dirty="0" smtClean="0">
                <a:solidFill>
                  <a:srgbClr val="CD7D26"/>
                </a:solidFill>
              </a:rPr>
              <a:t>] </a:t>
            </a:r>
            <a:r>
              <a:rPr lang="en-US" b="1" dirty="0" err="1" smtClean="0">
                <a:solidFill>
                  <a:srgbClr val="CD7D26"/>
                </a:solidFill>
              </a:rPr>
              <a:t>Văn</a:t>
            </a:r>
            <a:r>
              <a:rPr lang="en-US" b="1" dirty="0">
                <a:solidFill>
                  <a:srgbClr val="CD7D26"/>
                </a:solidFill>
              </a:rPr>
              <a:t>: [</a:t>
            </a:r>
            <a:r>
              <a:rPr lang="en-US" b="1" dirty="0" err="1" smtClean="0">
                <a:solidFill>
                  <a:srgbClr val="CD7D26"/>
                </a:solidFill>
              </a:rPr>
              <a:t>Văn</a:t>
            </a:r>
            <a:r>
              <a:rPr lang="en-US" b="1" dirty="0" smtClean="0">
                <a:solidFill>
                  <a:srgbClr val="CD7D26"/>
                </a:solidFill>
              </a:rPr>
              <a:t>] </a:t>
            </a:r>
            <a:r>
              <a:rPr lang="en-US" b="1" dirty="0" err="1" smtClean="0">
                <a:solidFill>
                  <a:srgbClr val="CD7D26"/>
                </a:solidFill>
              </a:rPr>
              <a:t>Ngoại</a:t>
            </a:r>
            <a:r>
              <a:rPr lang="en-US" b="1" dirty="0" smtClean="0">
                <a:solidFill>
                  <a:srgbClr val="CD7D26"/>
                </a:solidFill>
              </a:rPr>
              <a:t> </a:t>
            </a:r>
            <a:r>
              <a:rPr lang="en-US" b="1" dirty="0" err="1">
                <a:solidFill>
                  <a:srgbClr val="CD7D26"/>
                </a:solidFill>
              </a:rPr>
              <a:t>ngữ</a:t>
            </a:r>
            <a:r>
              <a:rPr lang="en-US" b="1" dirty="0">
                <a:solidFill>
                  <a:srgbClr val="CD7D26"/>
                </a:solidFill>
              </a:rPr>
              <a:t>: [</a:t>
            </a:r>
            <a:r>
              <a:rPr lang="en-US" b="1" dirty="0" err="1">
                <a:solidFill>
                  <a:srgbClr val="CD7D26"/>
                </a:solidFill>
              </a:rPr>
              <a:t>Ngoại</a:t>
            </a:r>
            <a:r>
              <a:rPr lang="en-US" b="1" dirty="0">
                <a:solidFill>
                  <a:srgbClr val="CD7D26"/>
                </a:solidFill>
              </a:rPr>
              <a:t> </a:t>
            </a:r>
            <a:r>
              <a:rPr lang="en-US" b="1" dirty="0" err="1">
                <a:solidFill>
                  <a:srgbClr val="CD7D26"/>
                </a:solidFill>
              </a:rPr>
              <a:t>ngữ</a:t>
            </a:r>
            <a:r>
              <a:rPr lang="en-US" b="1" dirty="0">
                <a:solidFill>
                  <a:srgbClr val="CD7D26"/>
                </a:solidFill>
              </a:rPr>
              <a:t>]</a:t>
            </a:r>
          </a:p>
        </p:txBody>
      </p:sp>
    </p:spTree>
    <p:extLst>
      <p:ext uri="{BB962C8B-B14F-4D97-AF65-F5344CB8AC3E}">
        <p14:creationId xmlns:p14="http://schemas.microsoft.com/office/powerpoint/2010/main" val="1062844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/>
          <p:cNvPicPr>
            <a:picLocks noGrp="1" noChangeAspect="1"/>
          </p:cNvPicPr>
          <p:nvPr>
            <p:ph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</p:spPr>
      </p:pic>
      <p:sp>
        <p:nvSpPr>
          <p:cNvPr id="9" name="Rectangle 8"/>
          <p:cNvSpPr/>
          <p:nvPr/>
        </p:nvSpPr>
        <p:spPr>
          <a:xfrm>
            <a:off x="646409" y="2564103"/>
            <a:ext cx="4262454" cy="245806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[</a:t>
            </a:r>
            <a:r>
              <a:rPr lang="en-US" dirty="0" err="1"/>
              <a:t>Biểu</a:t>
            </a:r>
            <a:r>
              <a:rPr lang="en-US" dirty="0"/>
              <a:t> </a:t>
            </a:r>
            <a:r>
              <a:rPr lang="en-US" dirty="0" err="1"/>
              <a:t>đồ</a:t>
            </a:r>
            <a:r>
              <a:rPr lang="en-US" dirty="0"/>
              <a:t> </a:t>
            </a:r>
            <a:r>
              <a:rPr lang="en-US" dirty="0" err="1"/>
              <a:t>điểm</a:t>
            </a:r>
            <a:r>
              <a:rPr lang="en-US" dirty="0"/>
              <a:t>]</a:t>
            </a:r>
          </a:p>
        </p:txBody>
      </p:sp>
      <p:sp>
        <p:nvSpPr>
          <p:cNvPr id="10" name="Rectangle 9"/>
          <p:cNvSpPr/>
          <p:nvPr/>
        </p:nvSpPr>
        <p:spPr>
          <a:xfrm>
            <a:off x="5920507" y="2606570"/>
            <a:ext cx="1232213" cy="11865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[</a:t>
            </a:r>
            <a:r>
              <a:rPr lang="en-US" dirty="0" err="1"/>
              <a:t>Mã</a:t>
            </a:r>
            <a:r>
              <a:rPr lang="en-US" dirty="0"/>
              <a:t> </a:t>
            </a:r>
            <a:r>
              <a:rPr lang="en-US" dirty="0" err="1"/>
              <a:t>HS_qrcode</a:t>
            </a:r>
            <a:r>
              <a:rPr lang="en-US" dirty="0"/>
              <a:t>]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70933" y="2606570"/>
            <a:ext cx="2386405" cy="234349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[</a:t>
            </a:r>
            <a:r>
              <a:rPr lang="en-US" dirty="0" err="1"/>
              <a:t>Nội</a:t>
            </a:r>
            <a:r>
              <a:rPr lang="en-US" dirty="0"/>
              <a:t> dung </a:t>
            </a:r>
            <a:r>
              <a:rPr lang="en-US" dirty="0" err="1"/>
              <a:t>CK_vietqr</a:t>
            </a:r>
            <a:r>
              <a:rPr lang="en-US" dirty="0"/>
              <a:t>]</a:t>
            </a:r>
          </a:p>
        </p:txBody>
      </p:sp>
      <p:sp>
        <p:nvSpPr>
          <p:cNvPr id="8" name="Rectangle 7"/>
          <p:cNvSpPr/>
          <p:nvPr/>
        </p:nvSpPr>
        <p:spPr>
          <a:xfrm>
            <a:off x="2690446" y="254977"/>
            <a:ext cx="6831623" cy="1987061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dirty="0" smtClean="0">
                <a:solidFill>
                  <a:srgbClr val="FF842C"/>
                </a:solidFill>
              </a:rPr>
              <a:t>KHẢ NĂNG TRỘN BIỂU ĐỒ; QRCODE; VIETQR</a:t>
            </a:r>
            <a:endParaRPr lang="en-US" sz="3200" b="1" dirty="0">
              <a:solidFill>
                <a:srgbClr val="FF842C"/>
              </a:solidFill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02175087"/>
              </p:ext>
            </p:extLst>
          </p:nvPr>
        </p:nvGraphicFramePr>
        <p:xfrm>
          <a:off x="677495" y="5212535"/>
          <a:ext cx="4231367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31367">
                  <a:extLst>
                    <a:ext uri="{9D8B030D-6E8A-4147-A177-3AD203B41FA5}">
                      <a16:colId xmlns:a16="http://schemas.microsoft.com/office/drawing/2014/main" val="173954197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Toán</a:t>
                      </a:r>
                      <a:r>
                        <a:rPr lang="en-US" dirty="0" smtClean="0"/>
                        <a:t>:</a:t>
                      </a:r>
                      <a:r>
                        <a:rPr lang="en-US" baseline="0" dirty="0" smtClean="0"/>
                        <a:t> [</a:t>
                      </a:r>
                      <a:r>
                        <a:rPr lang="en-US" baseline="0" dirty="0" err="1" smtClean="0"/>
                        <a:t>Toán</a:t>
                      </a:r>
                      <a:r>
                        <a:rPr lang="en-US" baseline="0" dirty="0" smtClean="0"/>
                        <a:t>]</a:t>
                      </a:r>
                    </a:p>
                    <a:p>
                      <a:r>
                        <a:rPr lang="en-US" baseline="0" dirty="0" err="1" smtClean="0"/>
                        <a:t>Văn</a:t>
                      </a:r>
                      <a:r>
                        <a:rPr lang="en-US" baseline="0" dirty="0" smtClean="0"/>
                        <a:t>: [</a:t>
                      </a:r>
                      <a:r>
                        <a:rPr lang="en-US" baseline="0" dirty="0" err="1" smtClean="0"/>
                        <a:t>Văn</a:t>
                      </a:r>
                      <a:r>
                        <a:rPr lang="en-US" baseline="0" dirty="0" smtClean="0"/>
                        <a:t>]</a:t>
                      </a:r>
                    </a:p>
                    <a:p>
                      <a:r>
                        <a:rPr lang="en-US" baseline="0" dirty="0" err="1" smtClean="0"/>
                        <a:t>Ngoại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ngữ</a:t>
                      </a:r>
                      <a:r>
                        <a:rPr lang="en-US" baseline="0" dirty="0" smtClean="0"/>
                        <a:t>: [</a:t>
                      </a:r>
                      <a:r>
                        <a:rPr lang="en-US" baseline="0" dirty="0" err="1" smtClean="0"/>
                        <a:t>Ngoại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ngữ</a:t>
                      </a:r>
                      <a:r>
                        <a:rPr lang="en-US" baseline="0" dirty="0" smtClean="0"/>
                        <a:t>]</a:t>
                      </a:r>
                      <a:endParaRPr lang="en-US" dirty="0" smtClean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05757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770732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/>
          <p:cNvPicPr>
            <a:picLocks noGrp="1" noChangeAspect="1"/>
          </p:cNvPicPr>
          <p:nvPr>
            <p:ph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</p:spPr>
      </p:pic>
      <p:sp>
        <p:nvSpPr>
          <p:cNvPr id="5" name="Rectangle 4"/>
          <p:cNvSpPr/>
          <p:nvPr/>
        </p:nvSpPr>
        <p:spPr>
          <a:xfrm>
            <a:off x="2690446" y="254977"/>
            <a:ext cx="6831623" cy="184638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dirty="0" smtClean="0">
                <a:solidFill>
                  <a:srgbClr val="FF842C"/>
                </a:solidFill>
              </a:rPr>
              <a:t>TRỘN DANH SÁCH</a:t>
            </a:r>
            <a:endParaRPr lang="en-US" sz="3200" b="1" dirty="0">
              <a:solidFill>
                <a:srgbClr val="FF842C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890739" y="1587603"/>
            <a:ext cx="8297839" cy="372450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[</a:t>
            </a:r>
            <a:r>
              <a:rPr lang="en-US" dirty="0" err="1"/>
              <a:t>Danh</a:t>
            </a:r>
            <a:r>
              <a:rPr lang="en-US" dirty="0"/>
              <a:t> </a:t>
            </a:r>
            <a:r>
              <a:rPr lang="en-US" dirty="0" err="1"/>
              <a:t>sách</a:t>
            </a:r>
            <a:r>
              <a:rPr lang="en-US" dirty="0"/>
              <a:t> </a:t>
            </a:r>
            <a:r>
              <a:rPr lang="en-US" dirty="0" err="1"/>
              <a:t>lớp</a:t>
            </a:r>
            <a:r>
              <a:rPr lang="en-US" dirty="0"/>
              <a:t>]</a:t>
            </a:r>
          </a:p>
        </p:txBody>
      </p:sp>
    </p:spTree>
    <p:extLst>
      <p:ext uri="{BB962C8B-B14F-4D97-AF65-F5344CB8AC3E}">
        <p14:creationId xmlns:p14="http://schemas.microsoft.com/office/powerpoint/2010/main" val="1866826702"/>
      </p:ext>
    </p:extLst>
  </p:cSld>
  <p:clrMapOvr>
    <a:masterClrMapping/>
  </p:clrMapOvr>
</p:sld>
</file>

<file path=ppt/theme/theme1.xml><?xml version="1.0" encoding="utf-8"?>
<a:theme xmlns:a="http://schemas.openxmlformats.org/drawingml/2006/main" name="WelcomeDoc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Segoe UI">
      <a:majorFont>
        <a:latin typeface="Segoe UI Light"/>
        <a:ea typeface=""/>
        <a:cs typeface=""/>
      </a:majorFont>
      <a:minorFont>
        <a:latin typeface="Segoe U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F10001108_Welcome to Powerpoint 2016_CLR_v2" id="{CAB9082A-965C-42BE-8170-C940D3319B60}" vid="{82B84162-888A-4FD2-BEC9-B29B6DB2C73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tatus xmlns="71af3243-3dd4-4a8d-8c0d-dd76da1f02a5">Not started</Status>
    <MediaServiceKeyPoints xmlns="71af3243-3dd4-4a8d-8c0d-dd76da1f02a5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9F111ED35F8CC479449609E8A0923A6" ma:contentTypeVersion="12" ma:contentTypeDescription="Create a new document." ma:contentTypeScope="" ma:versionID="a8a52e8c320b9a064ae3583ae3861c92">
  <xsd:schema xmlns:xsd="http://www.w3.org/2001/XMLSchema" xmlns:xs="http://www.w3.org/2001/XMLSchema" xmlns:p="http://schemas.microsoft.com/office/2006/metadata/properties" xmlns:ns2="71af3243-3dd4-4a8d-8c0d-dd76da1f02a5" xmlns:ns3="16c05727-aa75-4e4a-9b5f-8a80a1165891" targetNamespace="http://schemas.microsoft.com/office/2006/metadata/properties" ma:root="true" ma:fieldsID="88020cb39231a0945110f9cd888b521a" ns2:_="" ns3:_="">
    <xsd:import namespace="71af3243-3dd4-4a8d-8c0d-dd76da1f02a5"/>
    <xsd:import namespace="16c05727-aa75-4e4a-9b5f-8a80a116589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CR" minOccurs="0"/>
                <xsd:element ref="ns2:MediaServiceAutoTags" minOccurs="0"/>
                <xsd:element ref="ns2:MediaServiceEventHashCode" minOccurs="0"/>
                <xsd:element ref="ns2:MediaServiceGenerationTim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af3243-3dd4-4a8d-8c0d-dd76da1f02a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CR" ma:index="10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  <xsd:element name="Status" ma:index="19" nillable="true" ma:displayName="Status" ma:default="Not started" ma:format="Dropdown" ma:internalName="Status">
      <xsd:simpleType>
        <xsd:restriction base="dms:Choice">
          <xsd:enumeration value="Not started"/>
          <xsd:enumeration value="In Progress"/>
          <xsd:enumeration value="Completed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c05727-aa75-4e4a-9b5f-8a80a1165891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950072C5-DDE0-4258-BA7A-4D4B80DFA632}">
  <ds:schemaRefs>
    <ds:schemaRef ds:uri="http://schemas.microsoft.com/office/infopath/2007/PartnerControls"/>
    <ds:schemaRef ds:uri="http://schemas.openxmlformats.org/package/2006/metadata/core-properties"/>
    <ds:schemaRef ds:uri="http://schemas.microsoft.com/office/2006/documentManagement/types"/>
    <ds:schemaRef ds:uri="71af3243-3dd4-4a8d-8c0d-dd76da1f02a5"/>
    <ds:schemaRef ds:uri="http://schemas.microsoft.com/office/2006/metadata/properties"/>
    <ds:schemaRef ds:uri="16c05727-aa75-4e4a-9b5f-8a80a1165891"/>
    <ds:schemaRef ds:uri="http://purl.org/dc/dcmitype/"/>
    <ds:schemaRef ds:uri="http://purl.org/dc/elements/1.1/"/>
    <ds:schemaRef ds:uri="http://www.w3.org/XML/1998/namespace"/>
    <ds:schemaRef ds:uri="http://purl.org/dc/terms/"/>
  </ds:schemaRefs>
</ds:datastoreItem>
</file>

<file path=customXml/itemProps2.xml><?xml version="1.0" encoding="utf-8"?>
<ds:datastoreItem xmlns:ds="http://schemas.openxmlformats.org/officeDocument/2006/customXml" ds:itemID="{7EE8C63A-4744-4DE4-BB49-0FF0B5375C6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FD7FC771-7DFE-49DA-B577-71181BFBCB2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1af3243-3dd4-4a8d-8c0d-dd76da1f02a5"/>
    <ds:schemaRef ds:uri="16c05727-aa75-4e4a-9b5f-8a80a116589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Welcome to PowerPoint</Template>
  <TotalTime>0</TotalTime>
  <Words>85</Words>
  <Application>Microsoft Office PowerPoint</Application>
  <PresentationFormat>Widescreen</PresentationFormat>
  <Paragraphs>15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Aachen</vt:lpstr>
      <vt:lpstr>Arial</vt:lpstr>
      <vt:lpstr>Calibri</vt:lpstr>
      <vt:lpstr>Segoe UI</vt:lpstr>
      <vt:lpstr>Segoe UI Light</vt:lpstr>
      <vt:lpstr>WelcomeDoc</vt:lpstr>
      <vt:lpstr>Trường Tiểu học MyExcel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2025-09-04T14:03:41Z</dcterms:created>
  <dcterms:modified xsi:type="dcterms:W3CDTF">2025-09-14T16:56:54Z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0x01010079F111ED35F8CC479449609E8A0923A6</vt:lpwstr>
  </property>
</Properties>
</file>