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8"/>
  </p:notesMasterIdLst>
  <p:handoutMasterIdLst>
    <p:handoutMasterId r:id="rId9"/>
  </p:handoutMasterIdLst>
  <p:sldIdLst>
    <p:sldId id="285" r:id="rId5"/>
    <p:sldId id="287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85"/>
            <p14:sldId id="287"/>
            <p14:sldId id="288"/>
          </p14:sldIdLst>
        </p14:section>
        <p14:section name="Design, Morph, Annotate, Work Together, Tell Me" id="{B9B51309-D148-4332-87C2-07BE32FBCA3B}">
          <p14:sldIdLst/>
        </p14:section>
        <p14:section name="Learn More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7D26"/>
    <a:srgbClr val="DA7E07"/>
    <a:srgbClr val="E17D09"/>
    <a:srgbClr val="FFCA2E"/>
    <a:srgbClr val="FF842C"/>
    <a:srgbClr val="D24726"/>
    <a:srgbClr val="404040"/>
    <a:srgbClr val="FF9B45"/>
    <a:srgbClr val="DD462F"/>
    <a:srgbClr val="F8CF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241" autoAdjust="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80FBE-A8DF-4758-9AC4-3A9E1039168F}" type="datetimeFigureOut">
              <a:rPr lang="en-US" smtClean="0"/>
              <a:t>9/14/2025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79768-A2FC-4D08-91F6-8DCE6C566B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9/14/2025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pPr/>
              <a:t>9/14/2025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Rectangle 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6876288" cy="64008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1208" y="448056"/>
            <a:ext cx="6876288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496" y="1435608"/>
            <a:ext cx="4416552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pPr/>
              <a:t>9/14/2025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Tx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7440" y="2232894"/>
            <a:ext cx="6877119" cy="640080"/>
          </a:xfrm>
        </p:spPr>
        <p:txBody>
          <a:bodyPr>
            <a:normAutofit/>
          </a:bodyPr>
          <a:lstStyle/>
          <a:p>
            <a:pPr algn="ctr"/>
            <a:r>
              <a:rPr lang="en-US" sz="2400" dirty="0" err="1">
                <a:solidFill>
                  <a:srgbClr val="E17D09"/>
                </a:solidFill>
                <a:latin typeface="+mn-lt"/>
                <a:ea typeface="+mn-ea"/>
                <a:cs typeface="+mn-cs"/>
              </a:rPr>
              <a:t>Trường</a:t>
            </a:r>
            <a:r>
              <a:rPr lang="en-US" sz="2400" dirty="0">
                <a:solidFill>
                  <a:srgbClr val="E17D09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rgbClr val="E17D09"/>
                </a:solidFill>
                <a:latin typeface="+mn-lt"/>
                <a:ea typeface="+mn-ea"/>
                <a:cs typeface="+mn-cs"/>
              </a:rPr>
              <a:t>Tiểu</a:t>
            </a:r>
            <a:r>
              <a:rPr lang="en-US" sz="2400" dirty="0">
                <a:solidFill>
                  <a:srgbClr val="E17D09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rgbClr val="E17D09"/>
                </a:solidFill>
                <a:latin typeface="+mn-lt"/>
                <a:ea typeface="+mn-ea"/>
                <a:cs typeface="+mn-cs"/>
              </a:rPr>
              <a:t>học</a:t>
            </a:r>
            <a:r>
              <a:rPr lang="en-US" sz="2400" dirty="0">
                <a:solidFill>
                  <a:srgbClr val="E17D09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rgbClr val="E17D09"/>
                </a:solidFill>
                <a:latin typeface="+mn-lt"/>
                <a:ea typeface="+mn-ea"/>
                <a:cs typeface="+mn-cs"/>
              </a:rPr>
              <a:t>MyExcel</a:t>
            </a:r>
            <a:endParaRPr lang="en-US" sz="2400" dirty="0">
              <a:solidFill>
                <a:srgbClr val="E17D09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918" y="2872974"/>
            <a:ext cx="6216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DA7E07"/>
                </a:solidFill>
              </a:rPr>
              <a:t>Khen</a:t>
            </a:r>
            <a:r>
              <a:rPr lang="en-US" sz="2400" dirty="0" smtClean="0">
                <a:solidFill>
                  <a:srgbClr val="DA7E07"/>
                </a:solidFill>
              </a:rPr>
              <a:t> </a:t>
            </a:r>
            <a:r>
              <a:rPr lang="en-US" sz="2400" dirty="0" err="1" smtClean="0">
                <a:solidFill>
                  <a:srgbClr val="DA7E07"/>
                </a:solidFill>
              </a:rPr>
              <a:t>tặng</a:t>
            </a:r>
            <a:endParaRPr lang="en-US" sz="2400" dirty="0">
              <a:solidFill>
                <a:srgbClr val="DA7E0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8554" y="3429000"/>
            <a:ext cx="10418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solidFill>
                  <a:srgbClr val="FF842C"/>
                </a:solidFill>
                <a:latin typeface="Arial" panose="020B0604020202020204" pitchFamily="34" charset="0"/>
                <a:ea typeface="Aachen" panose="02020500000000000000" pitchFamily="18" charset="0"/>
                <a:cs typeface="Arial" panose="020B0604020202020204" pitchFamily="34" charset="0"/>
              </a:rPr>
              <a:t>Em</a:t>
            </a:r>
            <a:r>
              <a:rPr lang="en-US" sz="3600" b="1" dirty="0" smtClean="0">
                <a:solidFill>
                  <a:srgbClr val="FF842C"/>
                </a:solidFill>
                <a:latin typeface="Arial" panose="020B0604020202020204" pitchFamily="34" charset="0"/>
                <a:ea typeface="Aachen" panose="02020500000000000000" pitchFamily="18" charset="0"/>
                <a:cs typeface="Arial" panose="020B0604020202020204" pitchFamily="34" charset="0"/>
              </a:rPr>
              <a:t>: [</a:t>
            </a:r>
            <a:r>
              <a:rPr lang="en-US" sz="3600" b="1" dirty="0" err="1" smtClean="0">
                <a:solidFill>
                  <a:srgbClr val="FF842C"/>
                </a:solidFill>
                <a:latin typeface="Arial" panose="020B0604020202020204" pitchFamily="34" charset="0"/>
                <a:ea typeface="Aachen" panose="02020500000000000000" pitchFamily="18" charset="0"/>
                <a:cs typeface="Arial" panose="020B0604020202020204" pitchFamily="34" charset="0"/>
              </a:rPr>
              <a:t>Họ</a:t>
            </a:r>
            <a:r>
              <a:rPr lang="en-US" sz="3600" b="1" dirty="0" smtClean="0">
                <a:solidFill>
                  <a:srgbClr val="FF842C"/>
                </a:solidFill>
                <a:latin typeface="Arial" panose="020B0604020202020204" pitchFamily="34" charset="0"/>
                <a:ea typeface="Aachen" panose="02020500000000000000" pitchFamily="18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solidFill>
                  <a:srgbClr val="FF842C"/>
                </a:solidFill>
                <a:latin typeface="Arial" panose="020B0604020202020204" pitchFamily="34" charset="0"/>
                <a:ea typeface="Aachen" panose="02020500000000000000" pitchFamily="18" charset="0"/>
                <a:cs typeface="Arial" panose="020B0604020202020204" pitchFamily="34" charset="0"/>
              </a:rPr>
              <a:t>tên</a:t>
            </a:r>
            <a:r>
              <a:rPr lang="en-US" sz="3600" b="1" dirty="0" smtClean="0">
                <a:solidFill>
                  <a:srgbClr val="FF842C"/>
                </a:solidFill>
                <a:latin typeface="Arial" panose="020B0604020202020204" pitchFamily="34" charset="0"/>
                <a:ea typeface="Aachen" panose="02020500000000000000" pitchFamily="18" charset="0"/>
                <a:cs typeface="Arial" panose="020B0604020202020204" pitchFamily="34" charset="0"/>
              </a:rPr>
              <a:t>]</a:t>
            </a:r>
            <a:endParaRPr lang="en-US" sz="3600" b="1" dirty="0">
              <a:solidFill>
                <a:srgbClr val="FF842C"/>
              </a:solidFill>
              <a:latin typeface="Arial" panose="020B0604020202020204" pitchFamily="34" charset="0"/>
              <a:ea typeface="Aachen" panose="02020500000000000000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4079" y="1652953"/>
            <a:ext cx="1125415" cy="1554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[</a:t>
            </a:r>
            <a:r>
              <a:rPr lang="en-US" smtClean="0"/>
              <a:t>Ảnh]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62" y="2552934"/>
            <a:ext cx="1810499" cy="8957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87917" y="4292802"/>
            <a:ext cx="6216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err="1" smtClean="0">
                <a:solidFill>
                  <a:srgbClr val="FF842C"/>
                </a:solidFill>
                <a:latin typeface="Arial" panose="020B0604020202020204" pitchFamily="34" charset="0"/>
                <a:ea typeface="Aachen" panose="02020500000000000000" pitchFamily="18" charset="0"/>
                <a:cs typeface="Arial" panose="020B0604020202020204" pitchFamily="34" charset="0"/>
              </a:rPr>
              <a:t>Lớp</a:t>
            </a:r>
            <a:r>
              <a:rPr lang="en-US" sz="2400" b="1" i="1" dirty="0" smtClean="0">
                <a:solidFill>
                  <a:srgbClr val="FF842C"/>
                </a:solidFill>
                <a:latin typeface="Arial" panose="020B0604020202020204" pitchFamily="34" charset="0"/>
                <a:ea typeface="Aachen" panose="02020500000000000000" pitchFamily="18" charset="0"/>
                <a:cs typeface="Arial" panose="020B0604020202020204" pitchFamily="34" charset="0"/>
              </a:rPr>
              <a:t>: [</a:t>
            </a:r>
            <a:r>
              <a:rPr lang="en-US" sz="2400" b="1" i="1" dirty="0" err="1" smtClean="0">
                <a:solidFill>
                  <a:srgbClr val="FF842C"/>
                </a:solidFill>
                <a:latin typeface="Arial" panose="020B0604020202020204" pitchFamily="34" charset="0"/>
                <a:ea typeface="Aachen" panose="02020500000000000000" pitchFamily="18" charset="0"/>
                <a:cs typeface="Arial" panose="020B0604020202020204" pitchFamily="34" charset="0"/>
              </a:rPr>
              <a:t>Lớp</a:t>
            </a:r>
            <a:r>
              <a:rPr lang="en-US" sz="2400" b="1" i="1" dirty="0" smtClean="0">
                <a:solidFill>
                  <a:srgbClr val="FF842C"/>
                </a:solidFill>
                <a:latin typeface="Arial" panose="020B0604020202020204" pitchFamily="34" charset="0"/>
                <a:ea typeface="Aachen" panose="02020500000000000000" pitchFamily="18" charset="0"/>
                <a:cs typeface="Arial" panose="020B0604020202020204" pitchFamily="34" charset="0"/>
              </a:rPr>
              <a:t>]</a:t>
            </a:r>
            <a:endParaRPr lang="en-US" sz="2400" b="1" i="1" dirty="0">
              <a:solidFill>
                <a:srgbClr val="FF842C"/>
              </a:solidFill>
              <a:latin typeface="Arial" panose="020B0604020202020204" pitchFamily="34" charset="0"/>
              <a:ea typeface="Aachen" panose="02020500000000000000" pitchFamily="18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84738" y="5206068"/>
            <a:ext cx="9196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CD7D26"/>
                </a:solidFill>
              </a:rPr>
              <a:t>Toán</a:t>
            </a:r>
            <a:r>
              <a:rPr lang="en-US" b="1" dirty="0">
                <a:solidFill>
                  <a:srgbClr val="CD7D26"/>
                </a:solidFill>
              </a:rPr>
              <a:t>: [</a:t>
            </a:r>
            <a:r>
              <a:rPr lang="en-US" b="1" dirty="0" err="1" smtClean="0">
                <a:solidFill>
                  <a:srgbClr val="CD7D26"/>
                </a:solidFill>
              </a:rPr>
              <a:t>Toán</a:t>
            </a:r>
            <a:r>
              <a:rPr lang="en-US" b="1" dirty="0" smtClean="0">
                <a:solidFill>
                  <a:srgbClr val="CD7D26"/>
                </a:solidFill>
              </a:rPr>
              <a:t>] </a:t>
            </a:r>
            <a:r>
              <a:rPr lang="en-US" b="1" dirty="0" err="1" smtClean="0">
                <a:solidFill>
                  <a:srgbClr val="CD7D26"/>
                </a:solidFill>
              </a:rPr>
              <a:t>Văn</a:t>
            </a:r>
            <a:r>
              <a:rPr lang="en-US" b="1" dirty="0">
                <a:solidFill>
                  <a:srgbClr val="CD7D26"/>
                </a:solidFill>
              </a:rPr>
              <a:t>: [</a:t>
            </a:r>
            <a:r>
              <a:rPr lang="en-US" b="1" dirty="0" err="1" smtClean="0">
                <a:solidFill>
                  <a:srgbClr val="CD7D26"/>
                </a:solidFill>
              </a:rPr>
              <a:t>Văn</a:t>
            </a:r>
            <a:r>
              <a:rPr lang="en-US" b="1" dirty="0" smtClean="0">
                <a:solidFill>
                  <a:srgbClr val="CD7D26"/>
                </a:solidFill>
              </a:rPr>
              <a:t>] </a:t>
            </a:r>
            <a:r>
              <a:rPr lang="en-US" b="1" dirty="0" err="1" smtClean="0">
                <a:solidFill>
                  <a:srgbClr val="CD7D26"/>
                </a:solidFill>
              </a:rPr>
              <a:t>Ngoại</a:t>
            </a:r>
            <a:r>
              <a:rPr lang="en-US" b="1" dirty="0" smtClean="0">
                <a:solidFill>
                  <a:srgbClr val="CD7D26"/>
                </a:solidFill>
              </a:rPr>
              <a:t> </a:t>
            </a:r>
            <a:r>
              <a:rPr lang="en-US" b="1" dirty="0" err="1">
                <a:solidFill>
                  <a:srgbClr val="CD7D26"/>
                </a:solidFill>
              </a:rPr>
              <a:t>ngữ</a:t>
            </a:r>
            <a:r>
              <a:rPr lang="en-US" b="1" dirty="0">
                <a:solidFill>
                  <a:srgbClr val="CD7D26"/>
                </a:solidFill>
              </a:rPr>
              <a:t>: [</a:t>
            </a:r>
            <a:r>
              <a:rPr lang="en-US" b="1" dirty="0" err="1">
                <a:solidFill>
                  <a:srgbClr val="CD7D26"/>
                </a:solidFill>
              </a:rPr>
              <a:t>Ngoại</a:t>
            </a:r>
            <a:r>
              <a:rPr lang="en-US" b="1" dirty="0">
                <a:solidFill>
                  <a:srgbClr val="CD7D26"/>
                </a:solidFill>
              </a:rPr>
              <a:t> </a:t>
            </a:r>
            <a:r>
              <a:rPr lang="en-US" b="1" dirty="0" err="1">
                <a:solidFill>
                  <a:srgbClr val="CD7D26"/>
                </a:solidFill>
              </a:rPr>
              <a:t>ngữ</a:t>
            </a:r>
            <a:r>
              <a:rPr lang="en-US" b="1" dirty="0">
                <a:solidFill>
                  <a:srgbClr val="CD7D26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06284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9" name="Rectangle 8"/>
          <p:cNvSpPr/>
          <p:nvPr/>
        </p:nvSpPr>
        <p:spPr>
          <a:xfrm>
            <a:off x="646409" y="2564103"/>
            <a:ext cx="4262454" cy="2458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[</a:t>
            </a:r>
            <a:r>
              <a:rPr lang="en-US" dirty="0" err="1"/>
              <a:t>Biểu</a:t>
            </a:r>
            <a:r>
              <a:rPr lang="en-US" dirty="0"/>
              <a:t> </a:t>
            </a:r>
            <a:r>
              <a:rPr lang="en-US" dirty="0" err="1"/>
              <a:t>đồ</a:t>
            </a:r>
            <a:r>
              <a:rPr lang="en-US" dirty="0"/>
              <a:t> </a:t>
            </a:r>
            <a:r>
              <a:rPr lang="en-US" dirty="0" err="1"/>
              <a:t>điểm</a:t>
            </a:r>
            <a:r>
              <a:rPr lang="en-US" dirty="0"/>
              <a:t>]</a:t>
            </a:r>
          </a:p>
        </p:txBody>
      </p:sp>
      <p:sp>
        <p:nvSpPr>
          <p:cNvPr id="10" name="Rectangle 9"/>
          <p:cNvSpPr/>
          <p:nvPr/>
        </p:nvSpPr>
        <p:spPr>
          <a:xfrm>
            <a:off x="5920507" y="2606570"/>
            <a:ext cx="1232213" cy="11865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[</a:t>
            </a:r>
            <a:r>
              <a:rPr lang="en-US" dirty="0" err="1"/>
              <a:t>Mã</a:t>
            </a:r>
            <a:r>
              <a:rPr lang="en-US" dirty="0"/>
              <a:t> </a:t>
            </a:r>
            <a:r>
              <a:rPr lang="en-US" dirty="0" err="1"/>
              <a:t>HS_qrcode</a:t>
            </a:r>
            <a:r>
              <a:rPr lang="en-US" dirty="0"/>
              <a:t>]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70933" y="2606570"/>
            <a:ext cx="2386405" cy="23434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[</a:t>
            </a:r>
            <a:r>
              <a:rPr lang="en-US" dirty="0" err="1"/>
              <a:t>Nội</a:t>
            </a:r>
            <a:r>
              <a:rPr lang="en-US" dirty="0"/>
              <a:t> dung </a:t>
            </a:r>
            <a:r>
              <a:rPr lang="en-US" dirty="0" err="1"/>
              <a:t>CK_vietqr</a:t>
            </a:r>
            <a:r>
              <a:rPr lang="en-US" dirty="0"/>
              <a:t>]</a:t>
            </a:r>
          </a:p>
        </p:txBody>
      </p:sp>
      <p:sp>
        <p:nvSpPr>
          <p:cNvPr id="8" name="Rectangle 7"/>
          <p:cNvSpPr/>
          <p:nvPr/>
        </p:nvSpPr>
        <p:spPr>
          <a:xfrm>
            <a:off x="2690446" y="254977"/>
            <a:ext cx="6831623" cy="19870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842C"/>
                </a:solidFill>
              </a:rPr>
              <a:t>KHẢ NĂNG TRỘN BIỂU ĐỒ; QRCODE; VIETQR</a:t>
            </a:r>
            <a:endParaRPr lang="en-US" sz="3200" b="1" dirty="0">
              <a:solidFill>
                <a:srgbClr val="FF842C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175087"/>
              </p:ext>
            </p:extLst>
          </p:nvPr>
        </p:nvGraphicFramePr>
        <p:xfrm>
          <a:off x="677495" y="5212535"/>
          <a:ext cx="4231367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1367">
                  <a:extLst>
                    <a:ext uri="{9D8B030D-6E8A-4147-A177-3AD203B41FA5}">
                      <a16:colId xmlns:a16="http://schemas.microsoft.com/office/drawing/2014/main" val="17395419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Toán</a:t>
                      </a:r>
                      <a:r>
                        <a:rPr lang="en-US" dirty="0" smtClean="0"/>
                        <a:t>: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Toán</a:t>
                      </a:r>
                      <a:r>
                        <a:rPr lang="en-US" baseline="0" dirty="0" smtClean="0"/>
                        <a:t>]</a:t>
                      </a:r>
                    </a:p>
                    <a:p>
                      <a:r>
                        <a:rPr lang="en-US" baseline="0" dirty="0" err="1" smtClean="0"/>
                        <a:t>Văn</a:t>
                      </a:r>
                      <a:r>
                        <a:rPr lang="en-US" baseline="0" dirty="0" smtClean="0"/>
                        <a:t>: [</a:t>
                      </a:r>
                      <a:r>
                        <a:rPr lang="en-US" baseline="0" dirty="0" err="1" smtClean="0"/>
                        <a:t>Văn</a:t>
                      </a:r>
                      <a:r>
                        <a:rPr lang="en-US" baseline="0" dirty="0" smtClean="0"/>
                        <a:t>]</a:t>
                      </a:r>
                    </a:p>
                    <a:p>
                      <a:r>
                        <a:rPr lang="en-US" baseline="0" dirty="0" err="1" smtClean="0"/>
                        <a:t>Ngoại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ngữ</a:t>
                      </a:r>
                      <a:r>
                        <a:rPr lang="en-US" baseline="0" dirty="0" smtClean="0"/>
                        <a:t>: [</a:t>
                      </a:r>
                      <a:r>
                        <a:rPr lang="en-US" baseline="0" dirty="0" err="1" smtClean="0"/>
                        <a:t>Ngoại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ngữ</a:t>
                      </a:r>
                      <a:r>
                        <a:rPr lang="en-US" baseline="0" dirty="0" smtClean="0"/>
                        <a:t>]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05757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7073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Rectangle 4"/>
          <p:cNvSpPr/>
          <p:nvPr/>
        </p:nvSpPr>
        <p:spPr>
          <a:xfrm>
            <a:off x="2690446" y="254977"/>
            <a:ext cx="6831623" cy="18463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842C"/>
                </a:solidFill>
              </a:rPr>
              <a:t>TRỘN DANH SÁCH</a:t>
            </a:r>
            <a:endParaRPr lang="en-US" sz="3200" b="1" dirty="0">
              <a:solidFill>
                <a:srgbClr val="FF842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90739" y="1587603"/>
            <a:ext cx="8297839" cy="37245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[</a:t>
            </a:r>
            <a:r>
              <a:rPr lang="en-US" dirty="0" err="1"/>
              <a:t>Danh</a:t>
            </a:r>
            <a:r>
              <a:rPr lang="en-US" dirty="0"/>
              <a:t> </a:t>
            </a:r>
            <a:r>
              <a:rPr lang="en-US" dirty="0" err="1"/>
              <a:t>sách</a:t>
            </a:r>
            <a:r>
              <a:rPr lang="en-US" dirty="0"/>
              <a:t> </a:t>
            </a:r>
            <a:r>
              <a:rPr lang="en-US" dirty="0" err="1"/>
              <a:t>lớp</a:t>
            </a:r>
            <a:r>
              <a:rPr lang="en-US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866826702"/>
      </p:ext>
    </p:extLst>
  </p:cSld>
  <p:clrMapOvr>
    <a:masterClrMapping/>
  </p:clrMapOvr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108_Welcome to Powerpoint 2016_CLR_v2" id="{CAB9082A-965C-42BE-8170-C940D3319B60}" vid="{82B84162-888A-4FD2-BEC9-B29B6DB2C7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8a52e8c320b9a064ae3583ae3861c9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8020cb39231a0945110f9cd888b521a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0072C5-DDE0-4258-BA7A-4D4B80DFA632}">
  <ds:schemaRefs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71af3243-3dd4-4a8d-8c0d-dd76da1f02a5"/>
    <ds:schemaRef ds:uri="http://schemas.microsoft.com/office/2006/metadata/properties"/>
    <ds:schemaRef ds:uri="16c05727-aa75-4e4a-9b5f-8a80a1165891"/>
    <ds:schemaRef ds:uri="http://purl.org/dc/dcmitype/"/>
    <ds:schemaRef ds:uri="http://purl.org/dc/elements/1.1/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EE8C63A-4744-4DE4-BB49-0FF0B5375C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7FC771-7DFE-49DA-B577-71181BFBCB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</Template>
  <TotalTime>0</TotalTime>
  <Words>85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Aachen</vt:lpstr>
      <vt:lpstr>Arial</vt:lpstr>
      <vt:lpstr>Calibri</vt:lpstr>
      <vt:lpstr>Segoe UI</vt:lpstr>
      <vt:lpstr>Segoe UI Light</vt:lpstr>
      <vt:lpstr>WelcomeDoc</vt:lpstr>
      <vt:lpstr>Trường Tiểu học MyExcel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2025-09-04T14:03:41Z</dcterms:created>
  <dcterms:modified xsi:type="dcterms:W3CDTF">2025-09-14T16:56:54Z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